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4"/>
  </p:notesMasterIdLst>
  <p:sldIdLst>
    <p:sldId id="2147482234" r:id="rId7"/>
    <p:sldId id="2147480783" r:id="rId8"/>
    <p:sldId id="2147482235" r:id="rId9"/>
    <p:sldId id="2147482237" r:id="rId10"/>
    <p:sldId id="2147482248" r:id="rId11"/>
    <p:sldId id="2147482238" r:id="rId12"/>
    <p:sldId id="2147482227" r:id="rId13"/>
    <p:sldId id="2147482241" r:id="rId14"/>
    <p:sldId id="2147482240" r:id="rId15"/>
    <p:sldId id="2147482242" r:id="rId16"/>
    <p:sldId id="2147482246" r:id="rId17"/>
    <p:sldId id="2147482245" r:id="rId18"/>
    <p:sldId id="2147482239" r:id="rId19"/>
    <p:sldId id="2147482244" r:id="rId20"/>
    <p:sldId id="2147482247" r:id="rId21"/>
    <p:sldId id="2147482233" r:id="rId22"/>
    <p:sldId id="2147482236" r:id="rId2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p:restoredTop sz="84992" autoAdjust="0"/>
  </p:normalViewPr>
  <p:slideViewPr>
    <p:cSldViewPr snapToGrid="0">
      <p:cViewPr varScale="1">
        <p:scale>
          <a:sx n="78" d="100"/>
          <a:sy n="78" d="100"/>
        </p:scale>
        <p:origin x="144" y="23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02/27/2025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9:11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2/27/2025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2/27/2025 9:11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2/27/2025 9:11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658396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2/27/2025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3" Type="http://schemas.openxmlformats.org/officeDocument/2006/relationships/image" Target="../media/image12.svg"/><Relationship Id="rId5" Type="http://schemas.openxmlformats.org/officeDocument/2006/relationships/slideLayout" Target="../slideLayouts/slideLayout3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1.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2.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theme" Target="../theme/theme3.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4.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7" r:id="rId49"/>
    <p:sldLayoutId id="2147483898"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2/27/2025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02/27/2025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80.xml"/><Relationship Id="rId5" Type="http://schemas.openxmlformats.org/officeDocument/2006/relationships/image" Target="../media/image70.png"/><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5.xml"/><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5.xml"/><Relationship Id="rId5" Type="http://schemas.openxmlformats.org/officeDocument/2006/relationships/image" Target="../media/image71.png"/><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5.xml"/><Relationship Id="rId4" Type="http://schemas.openxmlformats.org/officeDocument/2006/relationships/image" Target="../media/image51.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1.xml"/><Relationship Id="rId4" Type="http://schemas.openxmlformats.org/officeDocument/2006/relationships/image" Target="../media/image51.sv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52.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04.xml"/><Relationship Id="rId5" Type="http://schemas.openxmlformats.org/officeDocument/2006/relationships/image" Target="../media/image52.png"/><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52.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5.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7699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
        <p:nvSpPr>
          <p:cNvPr id="2" name="TextBox 1">
            <a:extLst>
              <a:ext uri="{FF2B5EF4-FFF2-40B4-BE49-F238E27FC236}">
                <a16:creationId xmlns:a16="http://schemas.microsoft.com/office/drawing/2014/main" id="{7B9F9793-67B1-4962-0C2C-664CA0B257CC}"/>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8779C725-A112-0BC0-1D73-0F0BB36A90A1}"/>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sp>
        <p:nvSpPr>
          <p:cNvPr id="2" name="TextBox 1">
            <a:extLst>
              <a:ext uri="{FF2B5EF4-FFF2-40B4-BE49-F238E27FC236}">
                <a16:creationId xmlns:a16="http://schemas.microsoft.com/office/drawing/2014/main" id="{99415F2C-346B-D806-4900-E4E471EEAC4C}"/>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494709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0 4.07407E-6 L 0.02057 0.00046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78DA72-3332-2DCF-9523-B9CD59DA7066}"/>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412270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79167E-6 1.48148E-6 L 0.02057 0.00046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AD59A5E9-4350-3F6C-B392-81C69B538EEF}"/>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12A810C6-BBC8-708A-5490-67F96C4C63EE}"/>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CBB5A82C-8589-AD59-0E7A-BD841915F5A6}"/>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2DB176C0-FB57-74A1-7529-4D0A748ABA14}"/>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2C0FC31B-DC3B-88E4-0509-ECB15009351F}"/>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1BCCC5F2-7DFC-E870-6FDC-CE43D4622B43}"/>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36DE7E92-AAF4-F9A0-09C9-36377DCB752D}"/>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6123A467-01DF-0F0D-2CDD-E2A7107DEFBB}"/>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8123529-8C78-95F2-D80B-4C33D2967FF4}"/>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0D2ED52-DEB6-F11F-5921-D16156A3E575}"/>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676EA597-2F88-2465-F73C-0F77382F638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68156CE2-3139-5349-D79B-D9137EC28D24}"/>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ABF053A7-41BE-2846-BC60-580337F4F6F8}"/>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err="1"/>
              <a:t>Conceptos</a:t>
            </a:r>
            <a:r>
              <a:rPr lang="en-GB" dirty="0"/>
              <a:t> </a:t>
            </a:r>
            <a:r>
              <a:rPr lang="en-GB" dirty="0" err="1"/>
              <a:t>basicos</a:t>
            </a:r>
            <a:endParaRPr lang="en-GB" dirty="0"/>
          </a:p>
        </p:txBody>
      </p:sp>
      <p:sp>
        <p:nvSpPr>
          <p:cNvPr id="36" name="TextBox 35">
            <a:extLst>
              <a:ext uri="{FF2B5EF4-FFF2-40B4-BE49-F238E27FC236}">
                <a16:creationId xmlns:a16="http://schemas.microsoft.com/office/drawing/2014/main" id="{65E5736B-BDEE-9411-0724-208EA9552BB3}"/>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E27CE5E-E8D9-93EE-F3D8-9DB868D14ADF}"/>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B2E828AE-FF0F-8443-5E96-FCA450FCBDDC}"/>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9" name="TextBox 38">
            <a:extLst>
              <a:ext uri="{FF2B5EF4-FFF2-40B4-BE49-F238E27FC236}">
                <a16:creationId xmlns:a16="http://schemas.microsoft.com/office/drawing/2014/main" id="{837C5C06-F762-D79C-34C7-F610B17A8937}"/>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15554007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 algo major?</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4673338"/>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
        <p:nvSpPr>
          <p:cNvPr id="2" name="TextBox 1">
            <a:extLst>
              <a:ext uri="{FF2B5EF4-FFF2-40B4-BE49-F238E27FC236}">
                <a16:creationId xmlns:a16="http://schemas.microsoft.com/office/drawing/2014/main" id="{8329D9C1-9E76-9058-2BA9-45977702738F}"/>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7.40741E-7 L 0 0.03542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3262432"/>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github.com/emimontesdeoca/global-ai-2025-madrid-semantickernel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6" name="TextBox 5">
            <a:extLst>
              <a:ext uri="{FF2B5EF4-FFF2-40B4-BE49-F238E27FC236}">
                <a16:creationId xmlns:a16="http://schemas.microsoft.com/office/drawing/2014/main" id="{E0F4C3F3-765F-70C2-3AEB-33CE0F05279C}"/>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6 1.48148E-6 L 0.02058 0.00046 " pathEditMode="relative" rAng="0" ptsTypes="AA">
                                      <p:cBhvr>
                                        <p:cTn id="9" dur="500" spd="-100000" fill="hold"/>
                                        <p:tgtEl>
                                          <p:spTgt spid="5"/>
                                        </p:tgtEl>
                                        <p:attrNameLst>
                                          <p:attrName>ppt_x</p:attrName>
                                          <p:attrName>ppt_y</p:attrName>
                                        </p:attrNameLst>
                                      </p:cBhvr>
                                      <p:rCtr x="1029" y="23"/>
                                    </p:animMotion>
                                  </p:childTnLst>
                                </p:cTn>
                              </p:par>
                              <p:par>
                                <p:cTn id="10" presetID="10" presetClass="entr" presetSubtype="0" decel="5000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50000" fill="hold" grpId="1" nodeType="withEffect">
                                  <p:stCondLst>
                                    <p:cond delay="0"/>
                                  </p:stCondLst>
                                  <p:childTnLst>
                                    <p:animMotion origin="layout" path="M 8.33333E-7 1.48148E-6 L 0.02057 0.00046 " pathEditMode="relative" rAng="0" ptsTypes="AA">
                                      <p:cBhvr>
                                        <p:cTn id="14" dur="500" spd="-100000" fill="hold"/>
                                        <p:tgtEl>
                                          <p:spTgt spid="2"/>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r>
              <a:rPr lang="es-ES" sz="5400" b="1" dirty="0">
                <a:solidFill>
                  <a:schemeClr val="bg1"/>
                </a:solidFill>
                <a:latin typeface="Segoe UI" panose="020B0502040204020203" pitchFamily="34" charset="0"/>
              </a:rPr>
              <a:t>: Revoluciona tus aplicaciones empresariales con IA nativa</a:t>
            </a: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9B44BFC-F962-1FC8-EB55-08050FDEE126}"/>
              </a:ext>
            </a:extLst>
          </p:cNvPr>
          <p:cNvPicPr>
            <a:picLocks noChangeAspect="1"/>
          </p:cNvPicPr>
          <p:nvPr/>
        </p:nvPicPr>
        <p:blipFill>
          <a:blip r:embed="rId3"/>
          <a:stretch>
            <a:fillRect/>
          </a:stretch>
        </p:blipFill>
        <p:spPr>
          <a:xfrm>
            <a:off x="954136" y="771432"/>
            <a:ext cx="3897082" cy="4042616"/>
          </a:xfrm>
          <a:prstGeom prst="rect">
            <a:avLst/>
          </a:prstGeom>
        </p:spPr>
      </p:pic>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4"/>
          <a:stretch>
            <a:fillRect/>
          </a:stretch>
        </p:blipFill>
        <p:spPr>
          <a:xfrm>
            <a:off x="952826" y="5250361"/>
            <a:ext cx="1670091" cy="669690"/>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5"/>
          <a:stretch>
            <a:fillRect/>
          </a:stretch>
        </p:blipFill>
        <p:spPr>
          <a:xfrm>
            <a:off x="3330463" y="5250361"/>
            <a:ext cx="1520755" cy="669690"/>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351929" y="771432"/>
            <a:ext cx="5755341" cy="221599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fontAlgn="base">
              <a:spcAft>
                <a:spcPct val="0"/>
              </a:spcAft>
              <a:buFont typeface="Arial" panose="020B0604020202020204" pitchFamily="34" charset="0"/>
              <a:buChar char="•"/>
              <a:defRPr/>
            </a:pPr>
            <a:r>
              <a:rPr lang="it-IT" dirty="0">
                <a:gradFill>
                  <a:gsLst>
                    <a:gs pos="62000">
                      <a:srgbClr val="FFFFFF"/>
                    </a:gs>
                    <a:gs pos="83908">
                      <a:srgbClr val="FFFFFF"/>
                    </a:gs>
                  </a:gsLst>
                  <a:lin ang="5400000" scaled="1"/>
                </a:gradFill>
                <a:latin typeface="Segoe UI Semibold"/>
              </a:rPr>
              <a:t>Me pueden llamar </a:t>
            </a:r>
            <a:r>
              <a:rPr lang="it-IT" b="1" u="sng" dirty="0">
                <a:gradFill>
                  <a:gsLst>
                    <a:gs pos="62000">
                      <a:srgbClr val="FFFFFF"/>
                    </a:gs>
                    <a:gs pos="83908">
                      <a:srgbClr val="FFFFFF"/>
                    </a:gs>
                  </a:gsLst>
                  <a:lin ang="5400000" scaled="1"/>
                </a:gradFill>
                <a:latin typeface="Segoe UI Semibold"/>
              </a:rPr>
              <a:t>Emi</a:t>
            </a:r>
          </a:p>
          <a:p>
            <a:pPr marL="571500" indent="-571500" defTabSz="914367" fontAlgn="base">
              <a:spcAft>
                <a:spcPct val="0"/>
              </a:spcAft>
              <a:buFont typeface="Arial" panose="020B0604020202020204" pitchFamily="34" charset="0"/>
              <a:buChar char="•"/>
              <a:defRPr/>
            </a:pPr>
            <a:r>
              <a:rPr lang="it-IT" dirty="0">
                <a:gradFill>
                  <a:gsLst>
                    <a:gs pos="62000">
                      <a:srgbClr val="FFFFFF"/>
                    </a:gs>
                    <a:gs pos="83908">
                      <a:srgbClr val="FFFFFF"/>
                    </a:gs>
                  </a:gsLst>
                  <a:lin ang="5400000" scaled="1"/>
                </a:gradFill>
                <a:latin typeface="Segoe UI Semibold"/>
              </a:rPr>
              <a:t>Cloud Dev Team Lead</a:t>
            </a:r>
          </a:p>
          <a:p>
            <a:pPr marL="571500" indent="-571500" defTabSz="914367" fontAlgn="base">
              <a:spcAft>
                <a:spcPct val="0"/>
              </a:spcAft>
              <a:buFont typeface="Arial" panose="020B0604020202020204" pitchFamily="34" charset="0"/>
              <a:buChar char="•"/>
              <a:defRPr/>
            </a:pPr>
            <a:r>
              <a:rPr lang="it-IT" dirty="0">
                <a:gradFill>
                  <a:gsLst>
                    <a:gs pos="62000">
                      <a:srgbClr val="FFFFFF"/>
                    </a:gs>
                    <a:gs pos="83908">
                      <a:srgbClr val="FFFFFF"/>
                    </a:gs>
                  </a:gsLst>
                  <a:lin ang="5400000" scaled="1"/>
                </a:gradFill>
                <a:latin typeface="Segoe UI Semibold"/>
              </a:rPr>
              <a:t>Microsoft MVP ~2022</a:t>
            </a:r>
          </a:p>
          <a:p>
            <a:pPr marL="571500" indent="-571500" defTabSz="914367" fontAlgn="base">
              <a:spcAft>
                <a:spcPct val="0"/>
              </a:spcAft>
              <a:buFont typeface="Arial" panose="020B0604020202020204" pitchFamily="34" charset="0"/>
              <a:buChar char="•"/>
              <a:defRPr/>
            </a:pPr>
            <a:r>
              <a:rPr lang="it-IT" dirty="0">
                <a:gradFill>
                  <a:gsLst>
                    <a:gs pos="62000">
                      <a:srgbClr val="FFFFFF"/>
                    </a:gs>
                    <a:gs pos="83908">
                      <a:srgbClr val="FFFFFF"/>
                    </a:gs>
                  </a:gsLst>
                  <a:lin ang="5400000" scaled="1"/>
                </a:gradFill>
                <a:latin typeface="Segoe UI Semibold"/>
              </a:rPr>
              <a:t>Uruguayo + Español</a:t>
            </a:r>
          </a:p>
        </p:txBody>
      </p:sp>
      <p:pic>
        <p:nvPicPr>
          <p:cNvPr id="18" name="Picture 17">
            <a:extLst>
              <a:ext uri="{FF2B5EF4-FFF2-40B4-BE49-F238E27FC236}">
                <a16:creationId xmlns:a16="http://schemas.microsoft.com/office/drawing/2014/main" id="{9BDCD61E-3D3D-ABB0-48B4-3B62D388CEEF}"/>
              </a:ext>
            </a:extLst>
          </p:cNvPr>
          <p:cNvPicPr>
            <a:picLocks noChangeAspect="1"/>
          </p:cNvPicPr>
          <p:nvPr/>
        </p:nvPicPr>
        <p:blipFill>
          <a:blip r:embed="rId6"/>
          <a:stretch>
            <a:fillRect/>
          </a:stretch>
        </p:blipFill>
        <p:spPr>
          <a:xfrm>
            <a:off x="5558764" y="3548679"/>
            <a:ext cx="5449895" cy="2335670"/>
          </a:xfrm>
          <a:prstGeom prst="rect">
            <a:avLst/>
          </a:prstGeom>
        </p:spPr>
      </p:pic>
      <p:sp>
        <p:nvSpPr>
          <p:cNvPr id="19" name="TextBox 18">
            <a:extLst>
              <a:ext uri="{FF2B5EF4-FFF2-40B4-BE49-F238E27FC236}">
                <a16:creationId xmlns:a16="http://schemas.microsoft.com/office/drawing/2014/main" id="{E194FBB6-0382-0AF5-0817-3A660072DF7C}"/>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1.11022E-16 -4.07407E-6 L 1.11022E-16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aqui</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1795133" y="1874128"/>
            <a:ext cx="8978053"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Follow @emimontesdocaa + #GlobalAIEmiliano</a:t>
            </a:r>
          </a:p>
        </p:txBody>
      </p:sp>
      <p:pic>
        <p:nvPicPr>
          <p:cNvPr id="2" name="Picture 1">
            <a:extLst>
              <a:ext uri="{FF2B5EF4-FFF2-40B4-BE49-F238E27FC236}">
                <a16:creationId xmlns:a16="http://schemas.microsoft.com/office/drawing/2014/main" id="{C67CE5DF-0FA5-5C2A-61A6-8087C2CCC5D9}"/>
              </a:ext>
            </a:extLst>
          </p:cNvPr>
          <p:cNvPicPr>
            <a:picLocks noChangeAspect="1"/>
          </p:cNvPicPr>
          <p:nvPr/>
        </p:nvPicPr>
        <p:blipFill>
          <a:blip r:embed="rId3"/>
          <a:stretch>
            <a:fillRect/>
          </a:stretch>
        </p:blipFill>
        <p:spPr>
          <a:xfrm>
            <a:off x="2211614" y="2757262"/>
            <a:ext cx="3483444" cy="3483444"/>
          </a:xfrm>
          <a:prstGeom prst="rect">
            <a:avLst/>
          </a:prstGeom>
        </p:spPr>
      </p:pic>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4"/>
          <a:stretch>
            <a:fillRect/>
          </a:stretch>
        </p:blipFill>
        <p:spPr>
          <a:xfrm>
            <a:off x="7020354" y="2757262"/>
            <a:ext cx="3082869" cy="3546046"/>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
        <p:nvSpPr>
          <p:cNvPr id="2" name="TextBox 1">
            <a:extLst>
              <a:ext uri="{FF2B5EF4-FFF2-40B4-BE49-F238E27FC236}">
                <a16:creationId xmlns:a16="http://schemas.microsoft.com/office/drawing/2014/main" id="{A8599B4E-44BF-1976-FC99-590E21043F4B}"/>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3000492"/>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r>
              <a:rPr lang="en-GB" sz="3200" dirty="0" err="1">
                <a:gradFill>
                  <a:gsLst>
                    <a:gs pos="1250">
                      <a:srgbClr val="FFFFFF"/>
                    </a:gs>
                    <a:gs pos="100000">
                      <a:srgbClr val="FFFFFF"/>
                    </a:gs>
                  </a:gsLst>
                  <a:lin ang="5400000" scaled="0"/>
                </a:gradFill>
                <a:latin typeface="Segoe UI"/>
                <a:sym typeface="Arial"/>
              </a:rPr>
              <a:t>tambien</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sp>
        <p:nvSpPr>
          <p:cNvPr id="20" name="TextBox 19">
            <a:extLst>
              <a:ext uri="{FF2B5EF4-FFF2-40B4-BE49-F238E27FC236}">
                <a16:creationId xmlns:a16="http://schemas.microsoft.com/office/drawing/2014/main" id="{E0D73770-9891-11FE-F816-BA9350307373}"/>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7726089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3000492"/>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sp>
        <p:nvSpPr>
          <p:cNvPr id="2" name="TextBox 1">
            <a:extLst>
              <a:ext uri="{FF2B5EF4-FFF2-40B4-BE49-F238E27FC236}">
                <a16:creationId xmlns:a16="http://schemas.microsoft.com/office/drawing/2014/main" id="{4D660452-960B-6B2B-9715-6DE131A59C76}"/>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12153456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3EE6FB9F-8263-B90D-BF18-0896B0407AE7}"/>
              </a:ext>
            </a:extLst>
          </p:cNvPr>
          <p:cNvSpPr txBox="1"/>
          <p:nvPr/>
        </p:nvSpPr>
        <p:spPr>
          <a:xfrm>
            <a:off x="7411824" y="6365328"/>
            <a:ext cx="4679551" cy="369332"/>
          </a:xfrm>
          <a:prstGeom prst="rect">
            <a:avLst/>
          </a:prstGeom>
          <a:noFill/>
        </p:spPr>
        <p:txBody>
          <a:bodyPr wrap="none" rtlCol="0">
            <a:spAutoFit/>
          </a:bodyPr>
          <a:lstStyle/>
          <a:p>
            <a:r>
              <a:rPr lang="en-GB" sz="1800" b="1" dirty="0"/>
              <a:t>@emimontesdeocaa + #GlobalAIEmiliano</a:t>
            </a:r>
            <a:endParaRPr lang="en-US" sz="1800" b="1" dirty="0"/>
          </a:p>
        </p:txBody>
      </p:sp>
    </p:spTree>
    <p:extLst>
      <p:ext uri="{BB962C8B-B14F-4D97-AF65-F5344CB8AC3E}">
        <p14:creationId xmlns:p14="http://schemas.microsoft.com/office/powerpoint/2010/main" val="2585466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433</TotalTime>
  <Words>1340</Words>
  <Application>Microsoft Office PowerPoint</Application>
  <PresentationFormat>Widescreen</PresentationFormat>
  <Paragraphs>136</Paragraphs>
  <Slides>17</Slides>
  <Notes>16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17</vt:i4>
      </vt:variant>
    </vt:vector>
  </HeadingPairs>
  <TitlesOfParts>
    <vt:vector size="33"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¡Hay sorteo (solo aqui)!</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PowerPoint Presentation</vt:lpstr>
      <vt:lpstr>¿Y si programamos algo major?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28</cp:revision>
  <dcterms:created xsi:type="dcterms:W3CDTF">2023-09-25T13:57:04Z</dcterms:created>
  <dcterms:modified xsi:type="dcterms:W3CDTF">2025-02-27T21:23:50Z</dcterms:modified>
</cp:coreProperties>
</file>